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
  </p:notes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040" autoAdjust="0"/>
    <p:restoredTop sz="94660"/>
  </p:normalViewPr>
  <p:slideViewPr>
    <p:cSldViewPr snapToGrid="0">
      <p:cViewPr varScale="1">
        <p:scale>
          <a:sx n="74" d="100"/>
          <a:sy n="74" d="100"/>
        </p:scale>
        <p:origin x="264"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1E86F2-EC5B-4C36-83FA-BC03046AC355}" type="datetimeFigureOut">
              <a:rPr lang="en-US" smtClean="0"/>
              <a:t>10/29/2020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790A9C-CCF9-4555-8C2A-025938630CE1}" type="slidenum">
              <a:rPr lang="en-US" smtClean="0"/>
              <a:t>‹#›</a:t>
            </a:fld>
            <a:endParaRPr lang="en-US"/>
          </a:p>
        </p:txBody>
      </p:sp>
    </p:spTree>
    <p:extLst>
      <p:ext uri="{BB962C8B-B14F-4D97-AF65-F5344CB8AC3E}">
        <p14:creationId xmlns:p14="http://schemas.microsoft.com/office/powerpoint/2010/main" val="9971302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Warring countries have registered the highest number of violence against women and children. This proves that when a country or community is engaging in war, women and children are most affected directly and indirectly. Women are the victims of various sexual violence that are targeted towards women. Violence against women is motivated by cultural practices that are discriminative against women. The victims of sexual violence are affected both physically and psychologically.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CC790A9C-CCF9-4555-8C2A-025938630CE1}" type="slidenum">
              <a:rPr lang="en-US" smtClean="0"/>
              <a:t>2</a:t>
            </a:fld>
            <a:endParaRPr lang="en-US"/>
          </a:p>
        </p:txBody>
      </p:sp>
    </p:spTree>
    <p:extLst>
      <p:ext uri="{BB962C8B-B14F-4D97-AF65-F5344CB8AC3E}">
        <p14:creationId xmlns:p14="http://schemas.microsoft.com/office/powerpoint/2010/main" val="42732643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Sexual violence against women is any form of violence that targets women in a given situation. Violence towards women takes place during and post-war event period. Enemies during war targets women for various reasons. One of the reasons is that sexual violence towards women is a sign of victory against the other. It could also be used to transmit diseases to prevent birth and reproduction in society. Torture towards women can be used to humiliate the men in the community or their husbands. The postwar period included women's slavery by the enemies, where they may be used for sexual pleasures.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CC790A9C-CCF9-4555-8C2A-025938630CE1}" type="slidenum">
              <a:rPr lang="en-US" smtClean="0"/>
              <a:t>3</a:t>
            </a:fld>
            <a:endParaRPr lang="en-US"/>
          </a:p>
        </p:txBody>
      </p:sp>
    </p:spTree>
    <p:extLst>
      <p:ext uri="{BB962C8B-B14F-4D97-AF65-F5344CB8AC3E}">
        <p14:creationId xmlns:p14="http://schemas.microsoft.com/office/powerpoint/2010/main" val="36608533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Violence against women has various effects on the individuals themselves and society at large. Women are always the target of war for various reasons, one of which is that they are the weakest link towards weakening the enemy. The war leads to depression and other psychological disorders such as stress and suicidal thoughts resulting from the experiences that one is going on. The long-term scars remain a reminder of such ordeals, including pregnancy and infections of diseases, always reminding them of the experience. Families break up due to such issues since some people may develop psychological disorders and fail to maintain the relationship.</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CC790A9C-CCF9-4555-8C2A-025938630CE1}" type="slidenum">
              <a:rPr lang="en-US" smtClean="0"/>
              <a:t>4</a:t>
            </a:fld>
            <a:endParaRPr lang="en-US"/>
          </a:p>
        </p:txBody>
      </p:sp>
    </p:spTree>
    <p:extLst>
      <p:ext uri="{BB962C8B-B14F-4D97-AF65-F5344CB8AC3E}">
        <p14:creationId xmlns:p14="http://schemas.microsoft.com/office/powerpoint/2010/main" val="18808552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There is a need to ensure that the community's women are protected from violence during periods of war. Most of the measures should be taken to ensure that there is no war occurrence, which would expose women to sexual violence. Awareness should be created to ensure that people are aware of the actions that violate their human rights. Training and deploying of civil society are necessary to enable civil groups to monitor war situations. Those who are found guilty of engaging in sexual violence should be prosecuted and sentenced to harsh punishments.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CC790A9C-CCF9-4555-8C2A-025938630CE1}" type="slidenum">
              <a:rPr lang="en-US" smtClean="0"/>
              <a:t>5</a:t>
            </a:fld>
            <a:endParaRPr lang="en-US"/>
          </a:p>
        </p:txBody>
      </p:sp>
    </p:spTree>
    <p:extLst>
      <p:ext uri="{BB962C8B-B14F-4D97-AF65-F5344CB8AC3E}">
        <p14:creationId xmlns:p14="http://schemas.microsoft.com/office/powerpoint/2010/main" val="23397553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There should be an established system and policies to be enacted to create an enabling environment for women's survival. This enables measures to be taken progressively to keep women safe during the war. Women should also be empowered by providing basic education to be in a position to fight for their rights. The criminal justice system should be enhanced to ensure that they can deal with increasing sexual violence cases. Wellness centers should be put in place to ensure that women who suffer violence can be counseled.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CC790A9C-CCF9-4555-8C2A-025938630CE1}" type="slidenum">
              <a:rPr lang="en-US" smtClean="0"/>
              <a:t>6</a:t>
            </a:fld>
            <a:endParaRPr lang="en-US"/>
          </a:p>
        </p:txBody>
      </p:sp>
    </p:spTree>
    <p:extLst>
      <p:ext uri="{BB962C8B-B14F-4D97-AF65-F5344CB8AC3E}">
        <p14:creationId xmlns:p14="http://schemas.microsoft.com/office/powerpoint/2010/main" val="25187808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694DFD2-7556-4EDD-969D-A303DFBAE05E}" type="datetimeFigureOut">
              <a:rPr lang="en-US" smtClean="0"/>
              <a:t>10/29/2020</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E41132B7-77DB-4142-ABF3-49C19F7B4A52}"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8931098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94DFD2-7556-4EDD-969D-A303DFBAE05E}" type="datetimeFigureOut">
              <a:rPr lang="en-US" smtClean="0"/>
              <a:t>10/29/2020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1132B7-77DB-4142-ABF3-49C19F7B4A52}"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5233058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694DFD2-7556-4EDD-969D-A303DFBAE05E}" type="datetimeFigureOut">
              <a:rPr lang="en-US" smtClean="0"/>
              <a:t>10/29/2020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1132B7-77DB-4142-ABF3-49C19F7B4A52}"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3389247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694DFD2-7556-4EDD-969D-A303DFBAE05E}" type="datetimeFigureOut">
              <a:rPr lang="en-US" smtClean="0"/>
              <a:t>10/29/2020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1132B7-77DB-4142-ABF3-49C19F7B4A52}"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8153947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694DFD2-7556-4EDD-969D-A303DFBAE05E}" type="datetimeFigureOut">
              <a:rPr lang="en-US" smtClean="0"/>
              <a:t>10/29/2020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41132B7-77DB-4142-ABF3-49C19F7B4A52}"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0213388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694DFD2-7556-4EDD-969D-A303DFBAE05E}" type="datetimeFigureOut">
              <a:rPr lang="en-US" smtClean="0"/>
              <a:t>10/29/2020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41132B7-77DB-4142-ABF3-49C19F7B4A52}"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6764401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94DFD2-7556-4EDD-969D-A303DFBAE05E}" type="datetimeFigureOut">
              <a:rPr lang="en-US" smtClean="0"/>
              <a:t>10/29/2020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41132B7-77DB-4142-ABF3-49C19F7B4A52}" type="slidenum">
              <a:rPr lang="en-US" smtClean="0"/>
              <a:t>‹#›</a:t>
            </a:fld>
            <a:endParaRPr lang="en-US"/>
          </a:p>
        </p:txBody>
      </p:sp>
    </p:spTree>
    <p:extLst>
      <p:ext uri="{BB962C8B-B14F-4D97-AF65-F5344CB8AC3E}">
        <p14:creationId xmlns:p14="http://schemas.microsoft.com/office/powerpoint/2010/main" val="33499818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694DFD2-7556-4EDD-969D-A303DFBAE05E}" type="datetimeFigureOut">
              <a:rPr lang="en-US" smtClean="0"/>
              <a:t>10/29/2020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1132B7-77DB-4142-ABF3-49C19F7B4A52}"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6846396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D694DFD2-7556-4EDD-969D-A303DFBAE05E}" type="datetimeFigureOut">
              <a:rPr lang="en-US" smtClean="0"/>
              <a:t>10/29/2020</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E41132B7-77DB-4142-ABF3-49C19F7B4A52}"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2185371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94DFD2-7556-4EDD-969D-A303DFBAE05E}" type="datetimeFigureOut">
              <a:rPr lang="en-US" smtClean="0"/>
              <a:t>10/29/2020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1132B7-77DB-4142-ABF3-49C19F7B4A52}"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483196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94DFD2-7556-4EDD-969D-A303DFBAE05E}" type="datetimeFigureOut">
              <a:rPr lang="en-US" smtClean="0"/>
              <a:t>10/29/2020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1132B7-77DB-4142-ABF3-49C19F7B4A52}"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8646075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D694DFD2-7556-4EDD-969D-A303DFBAE05E}" type="datetimeFigureOut">
              <a:rPr lang="en-US" smtClean="0"/>
              <a:t>10/29/2020</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E41132B7-77DB-4142-ABF3-49C19F7B4A52}"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4383131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81DA0-ABB8-4AF6-ADB4-3872FD828150}"/>
              </a:ext>
            </a:extLst>
          </p:cNvPr>
          <p:cNvSpPr>
            <a:spLocks noGrp="1"/>
          </p:cNvSpPr>
          <p:nvPr>
            <p:ph type="ctrTitle"/>
          </p:nvPr>
        </p:nvSpPr>
        <p:spPr/>
        <p:txBody>
          <a:bodyPr/>
          <a:lstStyle/>
          <a:p>
            <a:r>
              <a:rPr lang="en-US" dirty="0"/>
              <a:t>WAR, VIOLENCE AND WOMEN.</a:t>
            </a:r>
          </a:p>
        </p:txBody>
      </p:sp>
      <p:sp>
        <p:nvSpPr>
          <p:cNvPr id="3" name="Subtitle 2">
            <a:extLst>
              <a:ext uri="{FF2B5EF4-FFF2-40B4-BE49-F238E27FC236}">
                <a16:creationId xmlns:a16="http://schemas.microsoft.com/office/drawing/2014/main" id="{71AA3A39-CA79-44FD-A185-A621C304E07A}"/>
              </a:ext>
            </a:extLst>
          </p:cNvPr>
          <p:cNvSpPr>
            <a:spLocks noGrp="1"/>
          </p:cNvSpPr>
          <p:nvPr>
            <p:ph type="subTitle" idx="1"/>
          </p:nvPr>
        </p:nvSpPr>
        <p:spPr/>
        <p:txBody>
          <a:bodyPr/>
          <a:lstStyle/>
          <a:p>
            <a:r>
              <a:rPr lang="en-US" dirty="0"/>
              <a:t>Sexual violence against women during war.</a:t>
            </a:r>
          </a:p>
        </p:txBody>
      </p:sp>
    </p:spTree>
    <p:extLst>
      <p:ext uri="{BB962C8B-B14F-4D97-AF65-F5344CB8AC3E}">
        <p14:creationId xmlns:p14="http://schemas.microsoft.com/office/powerpoint/2010/main" val="7778894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4E35A-CF8B-4FEE-939C-8CAA4C17492B}"/>
              </a:ext>
            </a:extLst>
          </p:cNvPr>
          <p:cNvSpPr>
            <a:spLocks noGrp="1"/>
          </p:cNvSpPr>
          <p:nvPr>
            <p:ph type="title"/>
          </p:nvPr>
        </p:nvSpPr>
        <p:spPr/>
        <p:txBody>
          <a:bodyPr/>
          <a:lstStyle/>
          <a:p>
            <a:r>
              <a:rPr lang="en-US" dirty="0"/>
              <a:t>Introduction.</a:t>
            </a:r>
          </a:p>
        </p:txBody>
      </p:sp>
      <p:sp>
        <p:nvSpPr>
          <p:cNvPr id="3" name="Content Placeholder 2">
            <a:extLst>
              <a:ext uri="{FF2B5EF4-FFF2-40B4-BE49-F238E27FC236}">
                <a16:creationId xmlns:a16="http://schemas.microsoft.com/office/drawing/2014/main" id="{5EF0A0D1-3F6E-4CE9-93D3-80BE2C0F6C88}"/>
              </a:ext>
            </a:extLst>
          </p:cNvPr>
          <p:cNvSpPr>
            <a:spLocks noGrp="1"/>
          </p:cNvSpPr>
          <p:nvPr>
            <p:ph idx="1"/>
          </p:nvPr>
        </p:nvSpPr>
        <p:spPr/>
        <p:txBody>
          <a:bodyPr/>
          <a:lstStyle/>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Victims of war are mostly women and children.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Sexual violence towards women increases in war periods.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Inequality between men and women promotes violence towards women.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Victims suffer physically and psychologically.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3092740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6340D7-6200-41C2-A20B-19636A5BB79F}"/>
              </a:ext>
            </a:extLst>
          </p:cNvPr>
          <p:cNvSpPr>
            <a:spLocks noGrp="1"/>
          </p:cNvSpPr>
          <p:nvPr>
            <p:ph type="title"/>
          </p:nvPr>
        </p:nvSpPr>
        <p:spPr/>
        <p:txBody>
          <a:bodyPr/>
          <a:lstStyle/>
          <a:p>
            <a:r>
              <a:rPr lang="en-US" dirty="0"/>
              <a:t>Violence against women.</a:t>
            </a:r>
          </a:p>
        </p:txBody>
      </p:sp>
      <p:sp>
        <p:nvSpPr>
          <p:cNvPr id="3" name="Content Placeholder 2">
            <a:extLst>
              <a:ext uri="{FF2B5EF4-FFF2-40B4-BE49-F238E27FC236}">
                <a16:creationId xmlns:a16="http://schemas.microsoft.com/office/drawing/2014/main" id="{126413E1-9D30-4521-B240-0532FC362FCD}"/>
              </a:ext>
            </a:extLst>
          </p:cNvPr>
          <p:cNvSpPr>
            <a:spLocks noGrp="1"/>
          </p:cNvSpPr>
          <p:nvPr>
            <p:ph idx="1"/>
          </p:nvPr>
        </p:nvSpPr>
        <p:spPr/>
        <p:txBody>
          <a:bodyPr/>
          <a:lstStyle/>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Sexual violence is always used to demonstrate victory.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It may be done intentionally to transmit STDs.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Torture and sexual violence are usually used to humiliate men/husbands (Berry, 2018).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Sexual slavery is a common postwar period.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8840149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067AF-4C36-494E-BB79-F459B13B6509}"/>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Impact of sexual violence against women after the war period.</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ABA0D2EB-EA29-4A6F-8DA7-76C4BB54D619}"/>
              </a:ext>
            </a:extLst>
          </p:cNvPr>
          <p:cNvSpPr>
            <a:spLocks noGrp="1"/>
          </p:cNvSpPr>
          <p:nvPr>
            <p:ph idx="1"/>
          </p:nvPr>
        </p:nvSpPr>
        <p:spPr/>
        <p:txBody>
          <a:bodyPr/>
          <a:lstStyle/>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Depression and psychological disorders.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Stigmatization in society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Skjelsbaek</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2001).</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Unwanted pregnancies and infections.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Families break up, resulting in sexual violence.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8355983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886868-BD6A-46D6-AFB7-ACDC895108F0}"/>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Prevention of sexual violence against women.</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3F735D3E-C6A8-4DBC-A900-768C3C39A87D}"/>
              </a:ext>
            </a:extLst>
          </p:cNvPr>
          <p:cNvSpPr>
            <a:spLocks noGrp="1"/>
          </p:cNvSpPr>
          <p:nvPr>
            <p:ph idx="1"/>
          </p:nvPr>
        </p:nvSpPr>
        <p:spPr/>
        <p:txBody>
          <a:bodyPr/>
          <a:lstStyle/>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Creating awareness against all forms of violence against women.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Training and deploying civil society to monitor war periods.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Prosecute those found guilty of committing such crimes.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Seek peaceful resolution of conflict to prevent violence on women.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4272523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B0D88-88E3-4CEB-AAD0-84C191A77AC4}"/>
              </a:ext>
            </a:extLst>
          </p:cNvPr>
          <p:cNvSpPr>
            <a:spLocks noGrp="1"/>
          </p:cNvSpPr>
          <p:nvPr>
            <p:ph type="title"/>
          </p:nvPr>
        </p:nvSpPr>
        <p:spPr/>
        <p:txBody>
          <a:bodyPr/>
          <a:lstStyle/>
          <a:p>
            <a:r>
              <a:rPr lang="en-US" dirty="0"/>
              <a:t>Conclusion.</a:t>
            </a:r>
          </a:p>
        </p:txBody>
      </p:sp>
      <p:sp>
        <p:nvSpPr>
          <p:cNvPr id="3" name="Content Placeholder 2">
            <a:extLst>
              <a:ext uri="{FF2B5EF4-FFF2-40B4-BE49-F238E27FC236}">
                <a16:creationId xmlns:a16="http://schemas.microsoft.com/office/drawing/2014/main" id="{751B79C5-A915-4DCB-B28A-D237469B650B}"/>
              </a:ext>
            </a:extLst>
          </p:cNvPr>
          <p:cNvSpPr>
            <a:spLocks noGrp="1"/>
          </p:cNvSpPr>
          <p:nvPr>
            <p:ph idx="1"/>
          </p:nvPr>
        </p:nvSpPr>
        <p:spPr/>
        <p:txBody>
          <a:bodyPr/>
          <a:lstStyle/>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 policy framework should be established to eradicate the vice.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Women should be empowered to fight for their rights.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Enhance the criminal justice system to prosecute such crimes effectively.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Establish wellness centers to cater to those who are affected after the war.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1183515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614A22-718D-429D-AA31-D85ACDEF271C}"/>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F7C64FE7-A5C4-4F60-9E90-F3D0E00DA8F5}"/>
              </a:ext>
            </a:extLst>
          </p:cNvPr>
          <p:cNvSpPr>
            <a:spLocks noGrp="1"/>
          </p:cNvSpPr>
          <p:nvPr>
            <p:ph idx="1"/>
          </p:nvPr>
        </p:nvSpPr>
        <p:spPr/>
        <p:txBody>
          <a:bodyPr/>
          <a:lstStyle/>
          <a:p>
            <a:pPr marL="0" marR="0">
              <a:lnSpc>
                <a:spcPct val="107000"/>
              </a:lnSpc>
              <a:spcBef>
                <a:spcPts val="0"/>
              </a:spcBef>
              <a:spcAft>
                <a:spcPts val="800"/>
              </a:spcAft>
            </a:pP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Skjelsbaek</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I. (2001). Sexual violence and war: Mapping out a complex relationship.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European journal of international relations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7</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(2), 211-237.</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Berry, M. E. (2018).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War, women, and power: From violence to mobilization in Rwanda and Bosnia-Herzegovina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Cambridge University Press.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011693664"/>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29</TotalTime>
  <Words>781</Words>
  <Application>Microsoft Office PowerPoint</Application>
  <PresentationFormat>Widescreen</PresentationFormat>
  <Paragraphs>40</Paragraphs>
  <Slides>7</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Gill Sans MT</vt:lpstr>
      <vt:lpstr>Times New Roman</vt:lpstr>
      <vt:lpstr>Gallery</vt:lpstr>
      <vt:lpstr>WAR, VIOLENCE AND WOMEN.</vt:lpstr>
      <vt:lpstr>Introduction.</vt:lpstr>
      <vt:lpstr>Violence against women.</vt:lpstr>
      <vt:lpstr>Impact of sexual violence against women after the war period. </vt:lpstr>
      <vt:lpstr>Prevention of sexual violence against women. </vt:lpstr>
      <vt:lpstr>Conclusion.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WAR, VIOLENCE AND WOMEN.</dc:title>
  <dc:creator>kanyi</dc:creator>
  <cp:lastModifiedBy>kanyi</cp:lastModifiedBy>
  <cp:revision>1</cp:revision>
  <dcterms:created xsi:type="dcterms:W3CDTF">2020-10-29T15:28:17Z</dcterms:created>
  <dcterms:modified xsi:type="dcterms:W3CDTF">2020-10-29T15:57:34Z</dcterms:modified>
</cp:coreProperties>
</file>